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1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A1A1A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A1A1A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A1A1A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362" y="2620771"/>
            <a:ext cx="658012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A1A1A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254" y="5026521"/>
            <a:ext cx="6546341" cy="446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7304" y="9768840"/>
            <a:ext cx="534669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‹#›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40" cy="10274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1362" y="2665221"/>
            <a:ext cx="311404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165" dirty="0"/>
              <a:t>FORS</a:t>
            </a:r>
            <a:r>
              <a:rPr sz="4500" spc="-459" dirty="0"/>
              <a:t> </a:t>
            </a:r>
            <a:r>
              <a:rPr sz="4500" spc="165" dirty="0"/>
              <a:t>Silver</a:t>
            </a:r>
            <a:endParaRPr sz="4500"/>
          </a:p>
        </p:txBody>
      </p:sp>
      <p:sp>
        <p:nvSpPr>
          <p:cNvPr id="4" name="object 4"/>
          <p:cNvSpPr txBox="1"/>
          <p:nvPr/>
        </p:nvSpPr>
        <p:spPr>
          <a:xfrm>
            <a:off x="527304" y="4993767"/>
            <a:ext cx="4719320" cy="2751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 algn="just">
              <a:lnSpc>
                <a:spcPct val="100000"/>
              </a:lnSpc>
              <a:spcBef>
                <a:spcPts val="100"/>
              </a:spcBef>
              <a:tabLst>
                <a:tab pos="4476115" algn="l"/>
              </a:tabLst>
            </a:pPr>
            <a:r>
              <a:rPr sz="2200" u="sng" spc="-60" dirty="0"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Readypower </a:t>
            </a:r>
            <a:r>
              <a:rPr sz="2200" u="sng" spc="-50" dirty="0"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Rail</a:t>
            </a:r>
            <a:r>
              <a:rPr sz="2200" u="sng" spc="-110" dirty="0"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 </a:t>
            </a:r>
            <a:r>
              <a:rPr sz="2200" u="sng" spc="-35" dirty="0"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Services	</a:t>
            </a:r>
            <a:endParaRPr sz="2200">
              <a:latin typeface="Lucida Sans"/>
              <a:cs typeface="Lucida Sans"/>
            </a:endParaRPr>
          </a:p>
          <a:p>
            <a:pPr marL="12700" marR="53975" algn="just">
              <a:lnSpc>
                <a:spcPct val="127200"/>
              </a:lnSpc>
              <a:spcBef>
                <a:spcPts val="680"/>
              </a:spcBef>
            </a:pPr>
            <a:r>
              <a:rPr sz="1300" spc="55" dirty="0">
                <a:latin typeface="Tahoma"/>
                <a:cs typeface="Tahoma"/>
              </a:rPr>
              <a:t>has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been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65" dirty="0">
                <a:latin typeface="Tahoma"/>
                <a:cs typeface="Tahoma"/>
              </a:rPr>
              <a:t>assessed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and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has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met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the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Silver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level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requirements  </a:t>
            </a:r>
            <a:r>
              <a:rPr sz="1300" spc="40" dirty="0">
                <a:latin typeface="Tahoma"/>
                <a:cs typeface="Tahoma"/>
              </a:rPr>
              <a:t>of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the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Fleet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Operator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Recognition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55" dirty="0">
                <a:latin typeface="Tahoma"/>
                <a:cs typeface="Tahoma"/>
              </a:rPr>
              <a:t>Scheme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(FORS).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27200"/>
              </a:lnSpc>
              <a:spcBef>
                <a:spcPts val="1190"/>
              </a:spcBef>
            </a:pPr>
            <a:r>
              <a:rPr sz="1300" spc="45" dirty="0">
                <a:latin typeface="Tahoma"/>
                <a:cs typeface="Tahoma"/>
              </a:rPr>
              <a:t>Single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Operating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35" dirty="0">
                <a:latin typeface="Tahoma"/>
                <a:cs typeface="Tahoma"/>
              </a:rPr>
              <a:t>Centre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50" dirty="0">
                <a:latin typeface="Tahoma"/>
                <a:cs typeface="Tahoma"/>
              </a:rPr>
              <a:t>Accreditation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60" dirty="0">
                <a:latin typeface="Tahoma"/>
                <a:cs typeface="Tahoma"/>
              </a:rPr>
              <a:t>applies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to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the</a:t>
            </a:r>
            <a:r>
              <a:rPr sz="1300" spc="-105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following  </a:t>
            </a:r>
            <a:r>
              <a:rPr sz="1300" spc="50" dirty="0">
                <a:latin typeface="Tahoma"/>
                <a:cs typeface="Tahoma"/>
              </a:rPr>
              <a:t>location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10" dirty="0">
                <a:latin typeface="Tahoma"/>
                <a:cs typeface="Tahoma"/>
              </a:rPr>
              <a:t>only: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25" dirty="0">
                <a:latin typeface="Tahoma"/>
                <a:cs typeface="Tahoma"/>
              </a:rPr>
              <a:t>RG41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5TP</a:t>
            </a:r>
            <a:endParaRPr sz="1300">
              <a:latin typeface="Tahoma"/>
              <a:cs typeface="Tahoma"/>
            </a:endParaRPr>
          </a:p>
          <a:p>
            <a:pPr marL="12700" marR="127635" algn="just">
              <a:lnSpc>
                <a:spcPct val="120700"/>
              </a:lnSpc>
              <a:spcBef>
                <a:spcPts val="950"/>
              </a:spcBef>
            </a:pPr>
            <a:r>
              <a:rPr sz="1950" spc="44" baseline="4273" dirty="0">
                <a:latin typeface="Tahoma"/>
                <a:cs typeface="Tahoma"/>
              </a:rPr>
              <a:t>This</a:t>
            </a:r>
            <a:r>
              <a:rPr sz="1950" spc="-157" baseline="4273" dirty="0">
                <a:latin typeface="Tahoma"/>
                <a:cs typeface="Tahoma"/>
              </a:rPr>
              <a:t> </a:t>
            </a:r>
            <a:r>
              <a:rPr sz="1950" spc="82" baseline="4273" dirty="0">
                <a:latin typeface="Tahoma"/>
                <a:cs typeface="Tahoma"/>
              </a:rPr>
              <a:t>certificate</a:t>
            </a:r>
            <a:r>
              <a:rPr sz="1950" spc="-157" baseline="4273" dirty="0">
                <a:latin typeface="Tahoma"/>
                <a:cs typeface="Tahoma"/>
              </a:rPr>
              <a:t> </a:t>
            </a:r>
            <a:r>
              <a:rPr sz="1950" spc="112" baseline="4273" dirty="0">
                <a:latin typeface="Tahoma"/>
                <a:cs typeface="Tahoma"/>
              </a:rPr>
              <a:t>is</a:t>
            </a:r>
            <a:r>
              <a:rPr sz="1950" spc="-157" baseline="4273" dirty="0">
                <a:latin typeface="Tahoma"/>
                <a:cs typeface="Tahoma"/>
              </a:rPr>
              <a:t> </a:t>
            </a:r>
            <a:r>
              <a:rPr sz="1950" spc="60" baseline="4273" dirty="0">
                <a:latin typeface="Tahoma"/>
                <a:cs typeface="Tahoma"/>
              </a:rPr>
              <a:t>valid</a:t>
            </a:r>
            <a:r>
              <a:rPr sz="1950" spc="-150" baseline="4273" dirty="0">
                <a:latin typeface="Tahoma"/>
                <a:cs typeface="Tahoma"/>
              </a:rPr>
              <a:t> </a:t>
            </a:r>
            <a:r>
              <a:rPr sz="1950" spc="60" baseline="4273" dirty="0">
                <a:latin typeface="Tahoma"/>
                <a:cs typeface="Tahoma"/>
              </a:rPr>
              <a:t>from</a:t>
            </a:r>
            <a:r>
              <a:rPr sz="1300" u="sng" spc="-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600" u="sng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26/06/2020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950" spc="75" baseline="4273" dirty="0">
                <a:latin typeface="Tahoma"/>
                <a:cs typeface="Tahoma"/>
              </a:rPr>
              <a:t>to</a:t>
            </a:r>
            <a:r>
              <a:rPr sz="1300" u="sng" spc="-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600" u="sng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25/06/2021 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and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remains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valid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as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30" dirty="0">
                <a:latin typeface="Tahoma"/>
                <a:cs typeface="Tahoma"/>
              </a:rPr>
              <a:t>long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70" dirty="0">
                <a:latin typeface="Tahoma"/>
                <a:cs typeface="Tahoma"/>
              </a:rPr>
              <a:t>as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FORS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requirements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45" dirty="0">
                <a:latin typeface="Tahoma"/>
                <a:cs typeface="Tahoma"/>
              </a:rPr>
              <a:t>continue</a:t>
            </a:r>
            <a:r>
              <a:rPr sz="1300" spc="-110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to  be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40" dirty="0">
                <a:latin typeface="Tahoma"/>
                <a:cs typeface="Tahoma"/>
              </a:rPr>
              <a:t>maintained.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054" y="7740015"/>
            <a:ext cx="2376043" cy="1187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4" y="8745728"/>
            <a:ext cx="335534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60"/>
              </a:lnSpc>
              <a:spcBef>
                <a:spcPts val="100"/>
              </a:spcBef>
            </a:pPr>
            <a:r>
              <a:rPr sz="1300" spc="40" dirty="0">
                <a:latin typeface="Tahoma"/>
                <a:cs typeface="Tahoma"/>
              </a:rPr>
              <a:t>Kevin</a:t>
            </a:r>
            <a:r>
              <a:rPr sz="1300" spc="-114" dirty="0">
                <a:latin typeface="Tahoma"/>
                <a:cs typeface="Tahoma"/>
              </a:rPr>
              <a:t> </a:t>
            </a:r>
            <a:r>
              <a:rPr sz="1300" spc="50" dirty="0">
                <a:latin typeface="Tahoma"/>
                <a:cs typeface="Tahoma"/>
              </a:rPr>
              <a:t>Richardson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ts val="1320"/>
              </a:lnSpc>
            </a:pPr>
            <a:r>
              <a:rPr sz="1100" spc="20" dirty="0">
                <a:latin typeface="Tahoma"/>
                <a:cs typeface="Tahoma"/>
              </a:rPr>
              <a:t>on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40" dirty="0">
                <a:latin typeface="Tahoma"/>
                <a:cs typeface="Tahoma"/>
              </a:rPr>
              <a:t>behalf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30" dirty="0">
                <a:latin typeface="Tahoma"/>
                <a:cs typeface="Tahoma"/>
              </a:rPr>
              <a:t>of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35" dirty="0">
                <a:latin typeface="Tahoma"/>
                <a:cs typeface="Tahoma"/>
              </a:rPr>
              <a:t>the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0" dirty="0">
                <a:latin typeface="Tahoma"/>
                <a:cs typeface="Tahoma"/>
              </a:rPr>
              <a:t>Fleet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Operator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30" dirty="0">
                <a:latin typeface="Tahoma"/>
                <a:cs typeface="Tahoma"/>
              </a:rPr>
              <a:t>Recognition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Scheme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100" spc="40" dirty="0">
                <a:latin typeface="Tahoma"/>
                <a:cs typeface="Tahoma"/>
              </a:rPr>
              <a:t>FORS</a:t>
            </a:r>
            <a:r>
              <a:rPr sz="1100" spc="-18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ID </a:t>
            </a:r>
            <a:r>
              <a:rPr sz="1100" spc="-55" dirty="0">
                <a:latin typeface="Tahoma"/>
                <a:cs typeface="Tahoma"/>
              </a:rPr>
              <a:t>: </a:t>
            </a:r>
            <a:r>
              <a:rPr sz="1100" spc="15" dirty="0">
                <a:latin typeface="Tahoma"/>
                <a:cs typeface="Tahoma"/>
              </a:rPr>
              <a:t>001728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pc="20" dirty="0"/>
              <a:t>Page</a:t>
            </a:r>
            <a:r>
              <a:rPr spc="-95" dirty="0"/>
              <a:t> </a:t>
            </a:r>
            <a:fld id="{81D60167-4931-47E6-BA6A-407CBD079E47}" type="slidenum">
              <a:rPr spc="10" dirty="0"/>
              <a:t>1</a:t>
            </a:fld>
            <a:r>
              <a:rPr spc="-90" dirty="0"/>
              <a:t> </a:t>
            </a:r>
            <a:r>
              <a:rPr spc="25" dirty="0"/>
              <a:t>of</a:t>
            </a:r>
            <a:r>
              <a:rPr spc="-95" dirty="0"/>
              <a:t> </a:t>
            </a:r>
            <a:r>
              <a:rPr spc="10" dirty="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Lucida Sans</vt:lpstr>
      <vt:lpstr>Tahoma</vt:lpstr>
      <vt:lpstr>Office Theme</vt:lpstr>
      <vt:lpstr>FORS Silver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 Silver</dc:title>
  <dc:creator>Mandy Van Jaarsveldt</dc:creator>
  <cp:lastModifiedBy>Mandy Van Jaarsveldt</cp:lastModifiedBy>
  <cp:revision>4</cp:revision>
  <dcterms:created xsi:type="dcterms:W3CDTF">2020-07-06T08:24:21Z</dcterms:created>
  <dcterms:modified xsi:type="dcterms:W3CDTF">2020-07-06T11:29:26Z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2020-06-26T00:00:00Z</vt:filetime>
  </property>
  <property fmtid="{D5CDD505-2E9C-101B-9397-08002B2CF9AE}" pid="3" name="LastSaved">
    <vt:filetime>2020-07-06T00:00:00Z</vt:filetime>
  </property>
</Properties>
</file>